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embeddedFontLst>
    <p:embeddedFont>
      <p:font typeface="Corbel" panose="020B0503020204020204" pitchFamily="34" charset="0"/>
      <p:regular r:id="rId12"/>
      <p:bold r:id="rId13"/>
      <p:italic r:id="rId14"/>
      <p:boldItalic r:id="rId15"/>
    </p:embeddedFont>
    <p:embeddedFont>
      <p:font typeface="Malgun Gothic" panose="020B0503020000020004" pitchFamily="50" charset="-127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hcbD8+oNr757IIGmsrlJ1ROyfH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orbel"/>
              <a:buNone/>
              <a:defRPr sz="7200" b="1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6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6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3" name="Google Shape;23;p10"/>
          <p:cNvCxnSpPr/>
          <p:nvPr/>
        </p:nvCxnSpPr>
        <p:spPr>
          <a:xfrm>
            <a:off x="1978660" y="3733800"/>
            <a:ext cx="8229601" cy="0"/>
          </a:xfrm>
          <a:prstGeom prst="straightConnector1">
            <a:avLst/>
          </a:prstGeom>
          <a:noFill/>
          <a:ln w="100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4060136" y="-859735"/>
            <a:ext cx="4038600" cy="98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 rot="5400000">
            <a:off x="7181850" y="2305050"/>
            <a:ext cx="54102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 rot="5400000">
            <a:off x="2152650" y="-247650"/>
            <a:ext cx="5410200" cy="7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Corbel"/>
              <a:buNone/>
              <a:defRPr sz="72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39" name="Google Shape;39;p13"/>
          <p:cNvCxnSpPr/>
          <p:nvPr/>
        </p:nvCxnSpPr>
        <p:spPr>
          <a:xfrm>
            <a:off x="1981200" y="4020408"/>
            <a:ext cx="8229601" cy="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3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4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orbel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60"/>
              <a:buChar char="•"/>
              <a:defRPr sz="3200"/>
            </a:lvl1pPr>
            <a:lvl2pPr marL="914400" lvl="1" indent="-3708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240"/>
              <a:buChar char="•"/>
              <a:defRPr sz="2800"/>
            </a:lvl2pPr>
            <a:lvl3pPr marL="1371600" lvl="2" indent="-35051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20"/>
              <a:buChar char="•"/>
              <a:defRPr sz="24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2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orbel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>
            <a:spLocks noGrp="1"/>
          </p:cNvSpPr>
          <p:nvPr>
            <p:ph type="pic" idx="2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182875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orbel"/>
              <a:buNone/>
              <a:defRPr sz="2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orbel"/>
              <a:buNone/>
              <a:defRPr sz="2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rbel"/>
              <a:buNone/>
              <a:defRPr sz="24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  <a:defRPr sz="44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036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Char char="•"/>
              <a:defRPr sz="2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Char char="•"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Char char="•"/>
              <a:defRPr sz="1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9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 txBox="1"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오늘 뭐 먹지?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"/>
          <p:cNvSpPr txBox="1"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10208 정아영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376344" y="383053"/>
            <a:ext cx="2551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JavaFX</a:t>
            </a:r>
            <a:r>
              <a:rPr lang="ko-K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프로젝트 발표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"/>
          <p:cNvSpPr txBox="1">
            <a:spLocks noGrp="1"/>
          </p:cNvSpPr>
          <p:nvPr>
            <p:ph type="title"/>
          </p:nvPr>
        </p:nvSpPr>
        <p:spPr>
          <a:xfrm>
            <a:off x="620381" y="437159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1. 프로그램의 목적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 txBox="1">
            <a:spLocks noGrp="1"/>
          </p:cNvSpPr>
          <p:nvPr>
            <p:ph type="sldNum" idx="12"/>
          </p:nvPr>
        </p:nvSpPr>
        <p:spPr>
          <a:xfrm>
            <a:off x="10067517" y="6167965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2"/>
          <p:cNvCxnSpPr/>
          <p:nvPr/>
        </p:nvCxnSpPr>
        <p:spPr>
          <a:xfrm rot="10800000" flipH="1">
            <a:off x="620381" y="1775875"/>
            <a:ext cx="10908115" cy="1764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2"/>
          <p:cNvSpPr txBox="1"/>
          <p:nvPr/>
        </p:nvSpPr>
        <p:spPr>
          <a:xfrm>
            <a:off x="1014364" y="2539574"/>
            <a:ext cx="5918609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평소에 </a:t>
            </a: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“오늘 점심은 뭐 먹지?”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고민을 많이 하는 편이였다.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이런 고민을 나뿐만 아니라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많은 사람들이 하고 있을 것이다 라고 느꼈다.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따라서 음식을 추천해 주는 프로그램을 기획하게 되었다.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503" y="2123307"/>
            <a:ext cx="3336435" cy="346648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"/>
          <p:cNvSpPr txBox="1"/>
          <p:nvPr/>
        </p:nvSpPr>
        <p:spPr>
          <a:xfrm>
            <a:off x="8944064" y="5816623"/>
            <a:ext cx="112345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메인 화면</a:t>
            </a:r>
            <a:endParaRPr sz="1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8744134" y="5900765"/>
            <a:ext cx="196992" cy="170270"/>
          </a:xfrm>
          <a:prstGeom prst="flowChartExtract">
            <a:avLst/>
          </a:prstGeom>
          <a:solidFill>
            <a:srgbClr val="C6C6C6"/>
          </a:solidFill>
          <a:ln w="190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/>
        </p:nvSpPr>
        <p:spPr>
          <a:xfrm>
            <a:off x="620381" y="43644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2. 프로그램 소개</a:t>
            </a:r>
            <a:endParaRPr sz="4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"/>
          <p:cNvSpPr txBox="1"/>
          <p:nvPr/>
        </p:nvSpPr>
        <p:spPr>
          <a:xfrm>
            <a:off x="10067517" y="6167965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3"/>
          <p:cNvCxnSpPr/>
          <p:nvPr/>
        </p:nvCxnSpPr>
        <p:spPr>
          <a:xfrm rot="10800000" flipH="1">
            <a:off x="620381" y="1775875"/>
            <a:ext cx="10908115" cy="1764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3"/>
          <p:cNvSpPr txBox="1"/>
          <p:nvPr/>
        </p:nvSpPr>
        <p:spPr>
          <a:xfrm>
            <a:off x="1029069" y="2008407"/>
            <a:ext cx="1064643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프로그램은 </a:t>
            </a:r>
            <a:r>
              <a:rPr lang="ko-K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사용자에게 음식을 추천해 주는 프로그램</a:t>
            </a:r>
            <a:r>
              <a:rPr lang="ko-K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으로,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단순히 아무 음식이나 추천해 주는 것이 아닌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식사를 하는 상대나 언제 식사를 하는지, 무슨 종류의 식사를 할지 등을 </a:t>
            </a:r>
            <a:r>
              <a:rPr lang="ko-KR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따져서</a:t>
            </a:r>
            <a:endParaRPr lang="en-US" altLang="ko-KR" sz="20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조건에 </a:t>
            </a:r>
            <a:r>
              <a:rPr lang="ko-K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맞는 음식을 추천해 준다.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6792" y="4670599"/>
            <a:ext cx="1375888" cy="16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"/>
          <p:cNvSpPr/>
          <p:nvPr/>
        </p:nvSpPr>
        <p:spPr>
          <a:xfrm>
            <a:off x="971708" y="4125354"/>
            <a:ext cx="1462746" cy="1249102"/>
          </a:xfrm>
          <a:prstGeom prst="wedgeRoundRectCallout">
            <a:avLst>
              <a:gd name="adj1" fmla="val 41028"/>
              <a:gd name="adj2" fmla="val 83575"/>
              <a:gd name="adj3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중요한 미팅이 있는데 점심 식사는 뭘 먹어야 하지?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9715" y="5073366"/>
            <a:ext cx="1449443" cy="135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1613" y="4731079"/>
            <a:ext cx="1621822" cy="161641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"/>
          <p:cNvSpPr txBox="1"/>
          <p:nvPr/>
        </p:nvSpPr>
        <p:spPr>
          <a:xfrm>
            <a:off x="1353921" y="3522352"/>
            <a:ext cx="50380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해당 기능을 통해 아래와 같은 상황을 방지할 수 있다.</a:t>
            </a:r>
            <a:endParaRPr sz="1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"/>
          <p:cNvSpPr/>
          <p:nvPr/>
        </p:nvSpPr>
        <p:spPr>
          <a:xfrm rot="10800000">
            <a:off x="1129035" y="3612807"/>
            <a:ext cx="196992" cy="170270"/>
          </a:xfrm>
          <a:prstGeom prst="flowChartExtract">
            <a:avLst/>
          </a:prstGeom>
          <a:solidFill>
            <a:srgbClr val="C6C6C6"/>
          </a:solidFill>
          <a:ln w="190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4339681" y="5327593"/>
            <a:ext cx="538056" cy="423388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5221535" y="4216063"/>
            <a:ext cx="1705801" cy="718071"/>
          </a:xfrm>
          <a:prstGeom prst="wedgeRoundRectCallout">
            <a:avLst>
              <a:gd name="adj1" fmla="val -1546"/>
              <a:gd name="adj2" fmla="val 73748"/>
              <a:gd name="adj3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오늘의 추천 음식은 ‘파르페’ 입니다!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7511357" y="5296845"/>
            <a:ext cx="538056" cy="423388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7780385" y="3952528"/>
            <a:ext cx="1705801" cy="718071"/>
          </a:xfrm>
          <a:prstGeom prst="wedgeRoundRectCallout">
            <a:avLst>
              <a:gd name="adj1" fmla="val -857"/>
              <a:gd name="adj2" fmla="val 90126"/>
              <a:gd name="adj3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점심 식사로 파르페는 좀…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10383435" y="4337151"/>
            <a:ext cx="593774" cy="475893"/>
          </a:xfrm>
          <a:prstGeom prst="wedgeRoundRectCallout">
            <a:avLst>
              <a:gd name="adj1" fmla="val -49384"/>
              <a:gd name="adj2" fmla="val 79623"/>
              <a:gd name="adj3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아…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"/>
          <p:cNvSpPr txBox="1"/>
          <p:nvPr/>
        </p:nvSpPr>
        <p:spPr>
          <a:xfrm>
            <a:off x="620381" y="437159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3. 프로그램의 기능</a:t>
            </a:r>
            <a:endParaRPr sz="4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"/>
          <p:cNvSpPr txBox="1"/>
          <p:nvPr/>
        </p:nvSpPr>
        <p:spPr>
          <a:xfrm>
            <a:off x="10067517" y="6167965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4"/>
          <p:cNvCxnSpPr/>
          <p:nvPr/>
        </p:nvCxnSpPr>
        <p:spPr>
          <a:xfrm rot="10800000" flipH="1">
            <a:off x="620381" y="1775875"/>
            <a:ext cx="10908115" cy="1764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6" name="Google Shape;2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9038" y="2175061"/>
            <a:ext cx="1845340" cy="343310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"/>
          <p:cNvSpPr txBox="1"/>
          <p:nvPr/>
        </p:nvSpPr>
        <p:spPr>
          <a:xfrm>
            <a:off x="1524924" y="5555547"/>
            <a:ext cx="211187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메인 기능 &gt;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조건에 맞는 음식을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추천해 주는 기능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4945435" y="5801769"/>
            <a:ext cx="22580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 음식 중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하나를 골라주는 기능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/>
          <p:cNvSpPr txBox="1"/>
          <p:nvPr/>
        </p:nvSpPr>
        <p:spPr>
          <a:xfrm>
            <a:off x="8377895" y="5801769"/>
            <a:ext cx="24276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상대방이 좋아하는 음식을 등록해 주는 기능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8516" y="2169475"/>
            <a:ext cx="2091844" cy="3478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3940" y="2169475"/>
            <a:ext cx="2713840" cy="3230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4362" y="2260876"/>
            <a:ext cx="2682095" cy="3202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6382" y="2260876"/>
            <a:ext cx="2680717" cy="318944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"/>
          <p:cNvSpPr txBox="1"/>
          <p:nvPr/>
        </p:nvSpPr>
        <p:spPr>
          <a:xfrm>
            <a:off x="620381" y="437159"/>
            <a:ext cx="10535223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3-1. 조건에 맞는 음식을 추천해 주는 기능</a:t>
            </a:r>
            <a:endParaRPr sz="44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10067517" y="6167965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5"/>
          <p:cNvCxnSpPr/>
          <p:nvPr/>
        </p:nvCxnSpPr>
        <p:spPr>
          <a:xfrm rot="10800000" flipH="1">
            <a:off x="620381" y="1775875"/>
            <a:ext cx="10908115" cy="1764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1" name="Google Shape;22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618115">
            <a:off x="3044025" y="2833823"/>
            <a:ext cx="622397" cy="62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39225">
            <a:off x="8929803" y="5139123"/>
            <a:ext cx="622397" cy="62239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"/>
          <p:cNvSpPr txBox="1"/>
          <p:nvPr/>
        </p:nvSpPr>
        <p:spPr>
          <a:xfrm>
            <a:off x="2598357" y="5696675"/>
            <a:ext cx="24367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원하는 조건을 클릭하면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조건에 맞는 창이 뜬다.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"/>
          <p:cNvSpPr txBox="1"/>
          <p:nvPr/>
        </p:nvSpPr>
        <p:spPr>
          <a:xfrm>
            <a:off x="6930488" y="5696675"/>
            <a:ext cx="21298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123개의 음식 중 하나를 추천해 준다.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 txBox="1"/>
          <p:nvPr/>
        </p:nvSpPr>
        <p:spPr>
          <a:xfrm>
            <a:off x="620381" y="435277"/>
            <a:ext cx="10042855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ko-KR" sz="44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3-2. 여러 음식 중 하나를 골라주는 기능</a:t>
            </a:r>
            <a:endParaRPr dirty="0"/>
          </a:p>
        </p:txBody>
      </p:sp>
      <p:sp>
        <p:nvSpPr>
          <p:cNvPr id="230" name="Google Shape;230;p6"/>
          <p:cNvSpPr txBox="1"/>
          <p:nvPr/>
        </p:nvSpPr>
        <p:spPr>
          <a:xfrm>
            <a:off x="10067517" y="6167965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6"/>
          <p:cNvCxnSpPr/>
          <p:nvPr/>
        </p:nvCxnSpPr>
        <p:spPr>
          <a:xfrm rot="10800000" flipH="1">
            <a:off x="620381" y="1775875"/>
            <a:ext cx="10908115" cy="1764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2" name="Google Shape;2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0646" y="1978026"/>
            <a:ext cx="2104518" cy="34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9392" y="1978025"/>
            <a:ext cx="2104518" cy="358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8138" y="1978025"/>
            <a:ext cx="2109568" cy="34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385746">
            <a:off x="3092391" y="4754172"/>
            <a:ext cx="622397" cy="62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36269">
            <a:off x="6384122" y="5041389"/>
            <a:ext cx="622397" cy="62239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6"/>
          <p:cNvSpPr txBox="1"/>
          <p:nvPr/>
        </p:nvSpPr>
        <p:spPr>
          <a:xfrm>
            <a:off x="1184777" y="5718901"/>
            <a:ext cx="283625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음식을 입력한 뒤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갯수를</a:t>
            </a: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고르는 버튼을 누른다.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 txBox="1"/>
          <p:nvPr/>
        </p:nvSpPr>
        <p:spPr>
          <a:xfrm>
            <a:off x="4852439" y="5718901"/>
            <a:ext cx="219842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입력한 음식의 갯수를 골라준다.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8203710" y="5711054"/>
            <a:ext cx="219842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입력한 음식 중 하나를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뽑아준다.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/>
        </p:nvSpPr>
        <p:spPr>
          <a:xfrm>
            <a:off x="620381" y="419514"/>
            <a:ext cx="11109579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ko-KR" sz="3600" dirty="0">
                <a:solidFill>
                  <a:schemeClr val="accent1"/>
                </a:solidFill>
                <a:sym typeface="Arial"/>
              </a:rPr>
              <a:t>3-3. 상대방이 좋아하는 음식을 등록해 주는 기능</a:t>
            </a:r>
            <a:endParaRPr sz="3600" dirty="0"/>
          </a:p>
        </p:txBody>
      </p:sp>
      <p:sp>
        <p:nvSpPr>
          <p:cNvPr id="245" name="Google Shape;245;p7"/>
          <p:cNvSpPr txBox="1"/>
          <p:nvPr/>
        </p:nvSpPr>
        <p:spPr>
          <a:xfrm>
            <a:off x="10067517" y="6167965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7"/>
          <p:cNvCxnSpPr/>
          <p:nvPr/>
        </p:nvCxnSpPr>
        <p:spPr>
          <a:xfrm rot="10800000" flipH="1">
            <a:off x="620381" y="1775875"/>
            <a:ext cx="10908115" cy="1764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7" name="Google Shape;24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0318" y="2112761"/>
            <a:ext cx="1849478" cy="34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2047" y="2112761"/>
            <a:ext cx="1856661" cy="34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0959" y="2112760"/>
            <a:ext cx="1856505" cy="34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69715" y="2103721"/>
            <a:ext cx="1856505" cy="343094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"/>
          <p:cNvSpPr txBox="1"/>
          <p:nvPr/>
        </p:nvSpPr>
        <p:spPr>
          <a:xfrm>
            <a:off x="1106142" y="5647981"/>
            <a:ext cx="22978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상대방의 이름과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좋아하는 음식을 입력하면 등록이 된다.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7"/>
          <p:cNvSpPr txBox="1"/>
          <p:nvPr/>
        </p:nvSpPr>
        <p:spPr>
          <a:xfrm>
            <a:off x="3940274" y="5647981"/>
            <a:ext cx="172020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상대방의 이름을 입력하지 않으면 알림이 뜬다.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6494400" y="5647981"/>
            <a:ext cx="170962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좋아하는 음식을 입력하지 않으면 알림이 뜬다.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"/>
          <p:cNvSpPr txBox="1"/>
          <p:nvPr/>
        </p:nvSpPr>
        <p:spPr>
          <a:xfrm>
            <a:off x="8773766" y="5647980"/>
            <a:ext cx="224840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삭제할 내용이 없을 때 삭제를 시도하면 알림이 뜬다.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 txBox="1"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orbel"/>
              <a:buNone/>
            </a:pPr>
            <a:r>
              <a:rPr lang="ko-KR"/>
              <a:t>감사합니다.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223</Words>
  <Application>Microsoft Office PowerPoint</Application>
  <PresentationFormat>와이드스크린</PresentationFormat>
  <Paragraphs>53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Corbel</vt:lpstr>
      <vt:lpstr>Arial</vt:lpstr>
      <vt:lpstr>Malgun Gothic</vt:lpstr>
      <vt:lpstr>기본</vt:lpstr>
      <vt:lpstr>디자인 사용자 지정</vt:lpstr>
      <vt:lpstr>오늘 뭐 먹지?</vt:lpstr>
      <vt:lpstr>1. 프로그램의 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오늘 뭐 먹지?</dc:title>
  <dc:creator>정아영</dc:creator>
  <cp:lastModifiedBy>student</cp:lastModifiedBy>
  <cp:revision>2</cp:revision>
  <dcterms:created xsi:type="dcterms:W3CDTF">2021-06-18T15:37:29Z</dcterms:created>
  <dcterms:modified xsi:type="dcterms:W3CDTF">2021-06-24T01:47:01Z</dcterms:modified>
</cp:coreProperties>
</file>